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1" r:id="rId8"/>
    <p:sldId id="260" r:id="rId9"/>
    <p:sldId id="267" r:id="rId10"/>
    <p:sldId id="268" r:id="rId11"/>
    <p:sldId id="264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6"/>
    <p:restoredTop sz="94661"/>
  </p:normalViewPr>
  <p:slideViewPr>
    <p:cSldViewPr snapToGrid="0" snapToObjects="1">
      <p:cViewPr>
        <p:scale>
          <a:sx n="175" d="100"/>
          <a:sy n="175" d="100"/>
        </p:scale>
        <p:origin x="148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A9E0F-BC36-F24E-B1BC-242723E08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DF3569-0F07-9F42-80B2-EBD9B18DD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72D65F-44CD-8B46-BBB6-A9C69E03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02BCB7-5454-6E4E-9DA5-5197F1AA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0DC528-F6AE-6C4E-87E6-04C1E2F7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8BE85-EF48-1A45-A433-FF25C975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1727D6A-E652-BF48-86F9-49B36F97E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F8B942-0767-8C46-B0CC-93523228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1256A3-2CFD-3145-B4F3-6CA6D411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58647A-FEB0-BE42-A44F-DC53B7CF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18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01CC1E-0ADF-8948-81D4-D383BEB86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043F5A-FFB0-9E4B-BD41-78596C571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8D6B78-58C4-AC48-8A5C-69CB8C993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FE4EB8-25C2-2641-A3D3-4420C37A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83A357-574F-954E-BA1D-A61D418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5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147F0-A7DE-044D-BFD6-1102B327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729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71E216-5FA3-EF47-A6B7-233C0612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246"/>
            <a:ext cx="10515600" cy="494587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611599-ED19-BC41-913B-01FD4D6C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743EE-492C-1742-B232-1EEC95FA4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CB38AE-466C-1344-860B-CA250EFF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32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EFC7F-6E4E-6844-9C9F-CA62BE5F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459F6E-C624-CB42-8537-9B2C71F8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15C32D-C9E4-1240-9358-CA668839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F694C3-0E68-6347-B247-95E0BBA08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08E139-7AE5-3547-B2E5-E78D5141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0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45586-44C7-384E-B2D0-3268B2D03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A2C7A-C93A-8442-877F-A76AFBA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F6F547-708D-344E-A295-1645DEAC6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EC8318-F646-EE4D-B25B-4229EEB0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08B7D6-8C56-8E40-86ED-B8B84C66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C47669-B08B-F148-93C4-8D0B291B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6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6A49B-40FF-A847-B480-F36925AE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81D386-AC3A-DF46-8C4A-29360F373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2C651E-0A88-074C-9100-F380A7EB4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F0F698-3169-5B45-9FFD-B7C71DA042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4C6429-BED8-1247-97B5-1B7044B019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E599A8-0C6F-0F41-9432-56DE853F1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68F4E13-8921-F347-A133-90F679C8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036C16-6EAA-9C4F-9422-E1DE6299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20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A0BFE-5472-2542-A5CE-D0CFBB88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26C352-380A-3441-8586-9792197C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177E4F-56F4-1544-9832-EFACED55B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184963F-89C9-C149-9E15-62920384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5057249-8EE7-324A-A420-86E858E8B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515BE4D-45D4-074F-BE57-5CE1180B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FD8D4B-801F-454C-9235-E7781C00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32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DBEF3-3E79-EB44-BDC2-780F1C1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19255A-9808-6E4A-ABDE-4697D41A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96561F-03E2-5440-90AB-1A176AD35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741EA5-5663-5542-B259-63C663BD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3FFE34-042A-7A4B-AD61-DBCDD4C73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5139B6-0260-734A-8ECF-0A01DB9D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0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75AA0-3085-214B-98FC-D9628D90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D7B55CE-F767-3B4B-A05E-F924FAF4F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DB7C49-4E54-4A40-906E-D8ACDD8E8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CDB937-81E8-8E42-ACC0-E7AE03FC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3073D-114F-DB47-88D8-90263133CFFF}" type="datetimeFigureOut">
              <a:rPr lang="pt-BR" smtClean="0"/>
              <a:t>15/04/2018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43414B-7C69-E94A-AF66-E08B78C5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E1AC50-9C2E-4A44-A213-1F9B5F10C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7BB6A-DC4F-0846-A215-7FADE15253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05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A359D9-B10C-6C47-A8B1-556B8D15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A07F98-BA5E-E149-B33A-499D3B50B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9F35D3-A775-8B4A-BE4C-73A87E259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F03073D-114F-DB47-88D8-90263133CFFF}" type="datetimeFigureOut">
              <a:rPr lang="pt-BR" smtClean="0"/>
              <a:pPr/>
              <a:t>15/04/2018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605749-A845-4141-8D5E-9A18E3864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F79B35-0C87-4744-B140-85C335AC2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57BB6A-DC4F-0846-A215-7FADE15253C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448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183B5-097C-1A4C-B6FB-25EBC9119D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5303F6-4555-204E-92D1-29DCBAFA60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Componentes (membros da equipe):</a:t>
            </a:r>
          </a:p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(colocar os nomes em ordem alfabética sem esquecer o primeiro nome.</a:t>
            </a:r>
          </a:p>
          <a:p>
            <a:r>
              <a:rPr lang="pt-BR" sz="1800" dirty="0"/>
              <a:t>Não precisa colocar o nome “equipe” ou “componentes”. </a:t>
            </a:r>
            <a:r>
              <a:rPr lang="pt-BR" sz="1800"/>
              <a:t>Comece escrevendo...</a:t>
            </a:r>
            <a:r>
              <a:rPr lang="pt-BR" sz="18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5BDC17-48C7-6B4E-A4FF-384E7CB3E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71" y="305454"/>
            <a:ext cx="2571750" cy="81690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0970C15-283D-0F4A-BE54-44F85DCE44ED}"/>
              </a:ext>
            </a:extLst>
          </p:cNvPr>
          <p:cNvSpPr/>
          <p:nvPr/>
        </p:nvSpPr>
        <p:spPr>
          <a:xfrm>
            <a:off x="246744" y="6191703"/>
            <a:ext cx="116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Musse Jereissati</a:t>
            </a:r>
          </a:p>
        </p:txBody>
      </p:sp>
    </p:spTree>
    <p:extLst>
      <p:ext uri="{BB962C8B-B14F-4D97-AF65-F5344CB8AC3E}">
        <p14:creationId xmlns:p14="http://schemas.microsoft.com/office/powerpoint/2010/main" val="288742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C0C5E-6F81-5545-B652-4AC9666BF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Gráficos como Fluxogramas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0C389F-2C59-D444-BA19-F4D76E32E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0598" y="1362246"/>
            <a:ext cx="2453201" cy="506025"/>
          </a:xfrm>
        </p:spPr>
        <p:txBody>
          <a:bodyPr>
            <a:normAutofit fontScale="62500" lnSpcReduction="20000"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</a:rPr>
              <a:t>Se você puder, anime quadro a quadro e vá fazendo que eles apareçam enquanto você fala (e clica). Chama muito mais a atenção da sua plateia.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B8EA55E-7CE6-7C45-818E-B043FEA8848D}"/>
              </a:ext>
            </a:extLst>
          </p:cNvPr>
          <p:cNvSpPr/>
          <p:nvPr/>
        </p:nvSpPr>
        <p:spPr>
          <a:xfrm>
            <a:off x="838200" y="5934670"/>
            <a:ext cx="10377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Figura 6 – 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Fluxograma para diagnóstico de hipertensão arterial (modificado do </a:t>
            </a:r>
            <a:r>
              <a:rPr 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Canadian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Hypertension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Education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Program</a:t>
            </a:r>
            <a:r>
              <a:rPr lang="pt-B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).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5C8DFCF-486A-684E-B1E4-327AC43D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217" y="1333051"/>
            <a:ext cx="6177565" cy="45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89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263EF-5A01-BC4C-B4F7-E64B707C4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CA108E-5B6C-7B44-93DC-B5896AC57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Aqui são as suas conclusões. O que você concluiu com a sua pesquisa.</a:t>
            </a:r>
          </a:p>
          <a:p>
            <a:r>
              <a:rPr lang="pt-BR" dirty="0"/>
              <a:t>Em suma, aqui você diz o que você disse no seu trabalho. Simples assim... Mas veja: Só fale aqui o que você apresentou.</a:t>
            </a:r>
          </a:p>
          <a:p>
            <a:r>
              <a:rPr lang="pt-BR" dirty="0"/>
              <a:t>Seja breve.</a:t>
            </a:r>
          </a:p>
        </p:txBody>
      </p:sp>
    </p:spTree>
    <p:extLst>
      <p:ext uri="{BB962C8B-B14F-4D97-AF65-F5344CB8AC3E}">
        <p14:creationId xmlns:p14="http://schemas.microsoft.com/office/powerpoint/2010/main" val="407818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586CC-7D42-D54C-9E96-F3FA028B1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B1B656-3354-0F45-BD26-5EAE6F381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Utilize apenas no trabalho escrito.</a:t>
            </a:r>
          </a:p>
          <a:p>
            <a:r>
              <a:rPr lang="pt-BR" dirty="0"/>
              <a:t>Use o formato da ABNT</a:t>
            </a:r>
          </a:p>
          <a:p>
            <a:r>
              <a:rPr lang="pt-BR" dirty="0"/>
              <a:t>Não se restrinja a utilizar apenas sites da internet. Uma pesquisa sem livros – ainda que em versão digital  – é uma pesquisa sem valor algum.</a:t>
            </a:r>
          </a:p>
          <a:p>
            <a:r>
              <a:rPr lang="pt-BR" dirty="0"/>
              <a:t>Portanto, pode deletar esse slide aqui. =)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490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0438A1-C193-2149-8571-AA84A2DA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7" y="1082790"/>
            <a:ext cx="3975100" cy="3975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B697C2-6030-3A44-A975-693393C1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426" y="3509856"/>
            <a:ext cx="4506086" cy="876729"/>
          </a:xfrm>
        </p:spPr>
        <p:txBody>
          <a:bodyPr/>
          <a:lstStyle/>
          <a:p>
            <a:pPr algn="ctr"/>
            <a:r>
              <a:rPr lang="pt-BR" dirty="0"/>
              <a:t>Obrigado!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67C10F-F297-8F4A-A823-7CCBA2783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1587" y="303786"/>
            <a:ext cx="4095613" cy="999406"/>
          </a:xfrm>
        </p:spPr>
        <p:txBody>
          <a:bodyPr>
            <a:normAutofit fontScale="85000" lnSpcReduction="20000"/>
          </a:bodyPr>
          <a:lstStyle/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 slide final deve ser “simpático”.</a:t>
            </a:r>
          </a:p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 interessante agradecer às pessoas que estavam assistindo à sua apresentação.</a:t>
            </a:r>
          </a:p>
          <a:p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Pode colocar aqui também uma frase que o grupo gosta e uma imagem. Até mesmo a do grupo.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30B0C8F-3DA7-5F4F-AC88-4F246153C689}"/>
              </a:ext>
            </a:extLst>
          </p:cNvPr>
          <p:cNvSpPr txBox="1">
            <a:spLocks/>
          </p:cNvSpPr>
          <p:nvPr/>
        </p:nvSpPr>
        <p:spPr>
          <a:xfrm>
            <a:off x="3301999" y="1886714"/>
            <a:ext cx="7972533" cy="125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“Pensar é o trabalho mais difícil que existe. Talvez por isso tão poucos se dediquem a ele”.</a:t>
            </a:r>
          </a:p>
          <a:p>
            <a:pPr marL="0" indent="0" algn="just">
              <a:buNone/>
            </a:pPr>
            <a:r>
              <a:rPr lang="pt-BR" sz="1600" dirty="0"/>
              <a:t>- Henry Ford.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55EB0C9-C4E1-984B-B4D4-6255F6D1B39D}"/>
              </a:ext>
            </a:extLst>
          </p:cNvPr>
          <p:cNvSpPr/>
          <p:nvPr/>
        </p:nvSpPr>
        <p:spPr>
          <a:xfrm>
            <a:off x="8752113" y="2641378"/>
            <a:ext cx="3439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Ponto final só vem no fim.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65BDB37-3D54-0A42-9068-F50EB8C5AA42}"/>
              </a:ext>
            </a:extLst>
          </p:cNvPr>
          <p:cNvSpPr/>
          <p:nvPr/>
        </p:nvSpPr>
        <p:spPr>
          <a:xfrm>
            <a:off x="4128407" y="4869321"/>
            <a:ext cx="3439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Lembre-se de enviar uma cópia ao e-mail do professor. Envie no formato  Power Point, do jeito que está aqui. O próximo slide é uma cópia deste, sem o texto explicativo. </a:t>
            </a:r>
          </a:p>
        </p:txBody>
      </p:sp>
    </p:spTree>
    <p:extLst>
      <p:ext uri="{BB962C8B-B14F-4D97-AF65-F5344CB8AC3E}">
        <p14:creationId xmlns:p14="http://schemas.microsoft.com/office/powerpoint/2010/main" val="48345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70438A1-C193-2149-8571-AA84A2DA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7" y="1082790"/>
            <a:ext cx="3975100" cy="3975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B697C2-6030-3A44-A975-693393C1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314" y="3872713"/>
            <a:ext cx="4506086" cy="876729"/>
          </a:xfrm>
        </p:spPr>
        <p:txBody>
          <a:bodyPr/>
          <a:lstStyle/>
          <a:p>
            <a:pPr algn="ctr"/>
            <a:r>
              <a:rPr lang="pt-BR" dirty="0"/>
              <a:t>Obrigado!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130B0C8F-3DA7-5F4F-AC88-4F246153C689}"/>
              </a:ext>
            </a:extLst>
          </p:cNvPr>
          <p:cNvSpPr txBox="1">
            <a:spLocks/>
          </p:cNvSpPr>
          <p:nvPr/>
        </p:nvSpPr>
        <p:spPr>
          <a:xfrm>
            <a:off x="3301999" y="1886714"/>
            <a:ext cx="7972533" cy="125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“Pensar é o trabalho mais difícil que existe. Talvez por isso tão poucos se dediquem a ele”.</a:t>
            </a:r>
          </a:p>
          <a:p>
            <a:pPr marL="0" indent="0" algn="just">
              <a:buNone/>
            </a:pPr>
            <a:r>
              <a:rPr lang="pt-BR" sz="1600" dirty="0"/>
              <a:t>- Henry Ford.</a:t>
            </a:r>
          </a:p>
        </p:txBody>
      </p:sp>
    </p:spTree>
    <p:extLst>
      <p:ext uri="{BB962C8B-B14F-4D97-AF65-F5344CB8AC3E}">
        <p14:creationId xmlns:p14="http://schemas.microsoft.com/office/powerpoint/2010/main" val="269131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8AE7D-E806-D04D-894C-13A9A767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774"/>
          </a:xfrm>
        </p:spPr>
        <p:txBody>
          <a:bodyPr/>
          <a:lstStyle/>
          <a:p>
            <a:r>
              <a:rPr lang="pt-BR" b="1" dirty="0"/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70AD8-E748-3441-9D0B-B008BA185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23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Ut </a:t>
            </a:r>
            <a:r>
              <a:rPr lang="pt-BR" dirty="0" err="1"/>
              <a:t>enim</a:t>
            </a:r>
            <a:r>
              <a:rPr lang="pt-BR" dirty="0"/>
              <a:t> ad </a:t>
            </a:r>
            <a:r>
              <a:rPr lang="pt-BR" dirty="0" err="1"/>
              <a:t>minim</a:t>
            </a:r>
            <a:r>
              <a:rPr lang="pt-BR" dirty="0"/>
              <a:t> </a:t>
            </a:r>
            <a:r>
              <a:rPr lang="pt-BR" dirty="0" err="1"/>
              <a:t>veniam</a:t>
            </a:r>
            <a:r>
              <a:rPr lang="pt-BR" dirty="0"/>
              <a:t>, quis </a:t>
            </a:r>
            <a:r>
              <a:rPr lang="pt-BR" dirty="0" err="1"/>
              <a:t>nostrud</a:t>
            </a:r>
            <a:r>
              <a:rPr lang="pt-BR" dirty="0"/>
              <a:t> </a:t>
            </a:r>
            <a:r>
              <a:rPr lang="pt-BR" dirty="0" err="1"/>
              <a:t>exercitation</a:t>
            </a:r>
            <a:r>
              <a:rPr lang="pt-BR" dirty="0"/>
              <a:t> </a:t>
            </a:r>
            <a:r>
              <a:rPr lang="pt-BR" dirty="0" err="1"/>
              <a:t>ullamco</a:t>
            </a:r>
            <a:r>
              <a:rPr lang="pt-BR" dirty="0"/>
              <a:t> </a:t>
            </a:r>
            <a:r>
              <a:rPr lang="pt-BR" dirty="0" err="1"/>
              <a:t>laboris</a:t>
            </a:r>
            <a:r>
              <a:rPr lang="pt-BR" dirty="0"/>
              <a:t> </a:t>
            </a:r>
            <a:r>
              <a:rPr lang="pt-BR" dirty="0" err="1"/>
              <a:t>nisi</a:t>
            </a:r>
            <a:r>
              <a:rPr lang="pt-BR" dirty="0"/>
              <a:t> ut </a:t>
            </a:r>
            <a:r>
              <a:rPr lang="pt-BR" dirty="0" err="1"/>
              <a:t>aliquip</a:t>
            </a:r>
            <a:r>
              <a:rPr lang="pt-BR" dirty="0"/>
              <a:t>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ea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consequat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aute</a:t>
            </a:r>
            <a:r>
              <a:rPr lang="pt-BR" dirty="0"/>
              <a:t> </a:t>
            </a:r>
            <a:r>
              <a:rPr lang="pt-BR" dirty="0" err="1"/>
              <a:t>irure</a:t>
            </a:r>
            <a:r>
              <a:rPr lang="pt-BR" dirty="0"/>
              <a:t> </a:t>
            </a:r>
            <a:r>
              <a:rPr lang="pt-BR" dirty="0" err="1"/>
              <a:t>dolor</a:t>
            </a:r>
            <a:r>
              <a:rPr lang="pt-BR" dirty="0"/>
              <a:t> in </a:t>
            </a:r>
            <a:r>
              <a:rPr lang="pt-BR" dirty="0" err="1"/>
              <a:t>reprehenderit</a:t>
            </a:r>
            <a:r>
              <a:rPr lang="pt-BR" dirty="0"/>
              <a:t> in </a:t>
            </a:r>
            <a:r>
              <a:rPr lang="pt-BR" dirty="0" err="1"/>
              <a:t>voluptate</a:t>
            </a:r>
            <a:r>
              <a:rPr lang="pt-BR" dirty="0"/>
              <a:t> </a:t>
            </a:r>
            <a:r>
              <a:rPr lang="pt-BR" dirty="0" err="1"/>
              <a:t>velit</a:t>
            </a:r>
            <a:r>
              <a:rPr lang="pt-BR" dirty="0"/>
              <a:t> esse </a:t>
            </a:r>
            <a:r>
              <a:rPr lang="pt-BR" dirty="0" err="1"/>
              <a:t>cillum</a:t>
            </a:r>
            <a:r>
              <a:rPr lang="pt-BR" dirty="0"/>
              <a:t> </a:t>
            </a:r>
            <a:r>
              <a:rPr lang="pt-BR" dirty="0" err="1"/>
              <a:t>dolore</a:t>
            </a:r>
            <a:r>
              <a:rPr lang="pt-BR" dirty="0"/>
              <a:t> eu </a:t>
            </a:r>
            <a:r>
              <a:rPr lang="pt-BR" dirty="0" err="1"/>
              <a:t>fugiat</a:t>
            </a:r>
            <a:r>
              <a:rPr lang="pt-BR" dirty="0"/>
              <a:t> </a:t>
            </a:r>
            <a:r>
              <a:rPr lang="pt-BR" dirty="0" err="1"/>
              <a:t>nulla</a:t>
            </a:r>
            <a:r>
              <a:rPr lang="pt-BR" dirty="0"/>
              <a:t> </a:t>
            </a:r>
            <a:r>
              <a:rPr lang="pt-BR" dirty="0" err="1"/>
              <a:t>pariatur</a:t>
            </a:r>
            <a:r>
              <a:rPr lang="pt-BR" dirty="0"/>
              <a:t>. </a:t>
            </a:r>
            <a:r>
              <a:rPr lang="pt-BR" dirty="0" err="1"/>
              <a:t>Excepteur</a:t>
            </a:r>
            <a:r>
              <a:rPr lang="pt-BR" dirty="0"/>
              <a:t> </a:t>
            </a:r>
            <a:r>
              <a:rPr lang="pt-BR" dirty="0" err="1"/>
              <a:t>sint</a:t>
            </a:r>
            <a:r>
              <a:rPr lang="pt-BR" dirty="0"/>
              <a:t> </a:t>
            </a:r>
            <a:r>
              <a:rPr lang="pt-BR" dirty="0" err="1"/>
              <a:t>occaecat</a:t>
            </a:r>
            <a:r>
              <a:rPr lang="pt-BR" dirty="0"/>
              <a:t> </a:t>
            </a:r>
            <a:r>
              <a:rPr lang="pt-BR" dirty="0" err="1"/>
              <a:t>cupidatat</a:t>
            </a:r>
            <a:r>
              <a:rPr lang="pt-BR" dirty="0"/>
              <a:t> non </a:t>
            </a:r>
            <a:r>
              <a:rPr lang="pt-BR" dirty="0" err="1"/>
              <a:t>proident</a:t>
            </a:r>
            <a:r>
              <a:rPr lang="pt-BR" dirty="0"/>
              <a:t>, sunt in culpa </a:t>
            </a:r>
            <a:r>
              <a:rPr lang="pt-BR" dirty="0" err="1"/>
              <a:t>qui</a:t>
            </a:r>
            <a:r>
              <a:rPr lang="pt-BR" dirty="0"/>
              <a:t> </a:t>
            </a:r>
            <a:r>
              <a:rPr lang="pt-BR" dirty="0" err="1"/>
              <a:t>officia</a:t>
            </a:r>
            <a:r>
              <a:rPr lang="pt-BR" dirty="0"/>
              <a:t> </a:t>
            </a:r>
            <a:r>
              <a:rPr lang="pt-BR" dirty="0" err="1"/>
              <a:t>deserunt</a:t>
            </a:r>
            <a:r>
              <a:rPr lang="pt-BR" dirty="0"/>
              <a:t> </a:t>
            </a:r>
            <a:r>
              <a:rPr lang="pt-BR" dirty="0" err="1"/>
              <a:t>mollit</a:t>
            </a:r>
            <a:r>
              <a:rPr lang="pt-BR" dirty="0"/>
              <a:t> </a:t>
            </a:r>
            <a:r>
              <a:rPr lang="pt-BR" dirty="0" err="1"/>
              <a:t>anim</a:t>
            </a:r>
            <a:r>
              <a:rPr lang="pt-BR" dirty="0"/>
              <a:t> id est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(Aqui você diz o que vai dizer no trabalho. Seja muito breve.)</a:t>
            </a:r>
          </a:p>
        </p:txBody>
      </p:sp>
    </p:spTree>
    <p:extLst>
      <p:ext uri="{BB962C8B-B14F-4D97-AF65-F5344CB8AC3E}">
        <p14:creationId xmlns:p14="http://schemas.microsoft.com/office/powerpoint/2010/main" val="87112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ACC20-9806-E046-A110-BECB07C75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06D57-DEF0-C148-83C3-19ACA6FB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1 slide.</a:t>
            </a:r>
          </a:p>
          <a:p>
            <a:r>
              <a:rPr lang="pt-BR" dirty="0"/>
              <a:t> O que será feito?</a:t>
            </a:r>
          </a:p>
          <a:p>
            <a:r>
              <a:rPr lang="pt-BR" dirty="0"/>
              <a:t>Justificativa: Por que você fez a pesquisa? </a:t>
            </a:r>
          </a:p>
          <a:p>
            <a:r>
              <a:rPr lang="pt-BR" dirty="0"/>
              <a:t>Onde pretende-se chegar? </a:t>
            </a:r>
          </a:p>
          <a:p>
            <a:r>
              <a:rPr lang="pt-BR" dirty="0"/>
              <a:t>Houve alguma hipótese levantada? Qual?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(Utilize tópicos. Você falaz explicação deles oralmente)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463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6357A-25D1-2F48-B710-B4933114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87A79F-697F-2547-88C9-DCEE8B880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 1 slide</a:t>
            </a:r>
          </a:p>
          <a:p>
            <a:r>
              <a:rPr lang="pt-BR" dirty="0"/>
              <a:t>Como foi feita a pesquisa? </a:t>
            </a:r>
          </a:p>
          <a:p>
            <a:r>
              <a:rPr lang="pt-BR" dirty="0"/>
              <a:t>Delineamento experimental </a:t>
            </a:r>
          </a:p>
          <a:p>
            <a:r>
              <a:rPr lang="pt-BR" dirty="0"/>
              <a:t>Métodos para obter os resultados, como você obteve os resultados? Foi a campo? Pesquisou nos livros, internet? </a:t>
            </a:r>
          </a:p>
          <a:p>
            <a:r>
              <a:rPr lang="pt-BR" dirty="0"/>
              <a:t>Métodos de analise dos resultados. Como você analisou os dados que colheu? Usou algum programa como o Excel para dispor os dados em gráficos e tabelas?</a:t>
            </a:r>
          </a:p>
          <a:p>
            <a:r>
              <a:rPr lang="pt-BR" dirty="0"/>
              <a:t>Justificativa (qual a importância da sua pesquisa para o meio acadêmico?)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(Faça de acordo com o que se adequar ao seu trabalho)</a:t>
            </a:r>
          </a:p>
        </p:txBody>
      </p:sp>
    </p:spTree>
    <p:extLst>
      <p:ext uri="{BB962C8B-B14F-4D97-AF65-F5344CB8AC3E}">
        <p14:creationId xmlns:p14="http://schemas.microsoft.com/office/powerpoint/2010/main" val="22242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0D495-8123-C04A-A316-D9102CD0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Título do Slide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8EAF6F-97C9-0947-A5EC-1CC74DFB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Aqui começa o corpo do trabalho (desenvolvimento). </a:t>
            </a:r>
          </a:p>
          <a:p>
            <a:r>
              <a:rPr lang="pt-BR" dirty="0"/>
              <a:t>Utilize tópicos e não texto corrido.</a:t>
            </a:r>
          </a:p>
          <a:p>
            <a:r>
              <a:rPr lang="pt-BR" dirty="0"/>
              <a:t>Use ilustrações como demonstrado mais adiante</a:t>
            </a:r>
          </a:p>
          <a:p>
            <a:r>
              <a:rPr lang="pt-BR" dirty="0"/>
              <a:t>Use e abuse do bom gosto</a:t>
            </a:r>
          </a:p>
        </p:txBody>
      </p:sp>
    </p:spTree>
    <p:extLst>
      <p:ext uri="{BB962C8B-B14F-4D97-AF65-F5344CB8AC3E}">
        <p14:creationId xmlns:p14="http://schemas.microsoft.com/office/powerpoint/2010/main" val="7125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3">
            <a:extLst>
              <a:ext uri="{FF2B5EF4-FFF2-40B4-BE49-F238E27FC236}">
                <a16:creationId xmlns:a16="http://schemas.microsoft.com/office/drawing/2014/main" id="{40CDC14B-57FA-1141-9CDD-A0F8D4943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327150"/>
            <a:ext cx="7345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 sz="1400"/>
          </a:p>
        </p:txBody>
      </p:sp>
      <p:sp>
        <p:nvSpPr>
          <p:cNvPr id="5124" name="CaixaDeTexto 3">
            <a:extLst>
              <a:ext uri="{FF2B5EF4-FFF2-40B4-BE49-F238E27FC236}">
                <a16:creationId xmlns:a16="http://schemas.microsoft.com/office/drawing/2014/main" id="{78A73429-9741-CD46-8FF2-7E35FD54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5861840"/>
            <a:ext cx="7499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</a:t>
            </a: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Pesquisa de campo</a:t>
            </a:r>
            <a:endParaRPr lang="pt-BR" altLang="pt-B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6" name="Rectangle 360">
            <a:extLst>
              <a:ext uri="{FF2B5EF4-FFF2-40B4-BE49-F238E27FC236}">
                <a16:creationId xmlns:a16="http://schemas.microsoft.com/office/drawing/2014/main" id="{A8DD5C78-04A4-5E49-88D6-FACDF069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1125241"/>
            <a:ext cx="7435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TABELA 1 – Comparação entre os tipos de papel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18A8BFB-5991-944D-9697-7D218FE848C3}"/>
              </a:ext>
            </a:extLst>
          </p:cNvPr>
          <p:cNvGraphicFramePr>
            <a:graphicFrameLocks noGrp="1"/>
          </p:cNvGraphicFramePr>
          <p:nvPr/>
        </p:nvGraphicFramePr>
        <p:xfrm>
          <a:off x="2019300" y="1531938"/>
          <a:ext cx="7599364" cy="4259260"/>
        </p:xfrm>
        <a:graphic>
          <a:graphicData uri="http://schemas.openxmlformats.org/drawingml/2006/table">
            <a:tbl>
              <a:tblPr/>
              <a:tblGrid>
                <a:gridCol w="282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PROPRIEDADE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PAPEL SULFITE 75 g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PAPEL SINTÉTICO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HJG-070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PAPEL SINTÉTICO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FPG-095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2" marB="45722"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Densidade (g/cm³)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0,76 a 0,82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0,74 a 0,80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Espessura (µm)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91 a 105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 a 74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 a 100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Gramatura (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/cm²)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72 a 78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 a 58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 a 77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Resistência ao rasgamento transversal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371,4 a 470,4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38,3 a 193,1 mN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88,3 a 255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Resistência ao rasgamento longitudinal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312,6 a 411,6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107,9 a 304 mN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245,2 a 411,9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mN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Opacidade (%)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88,9 a 91,0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85,0 (mín.)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90,0 (mín.)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Alvura (ISO-2469/99)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95,9 a 98,0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 a 98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94 a 98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Resistência à tração transversal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2,0 a 2,7 kN/m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6,54 kN/m (mín.)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9,48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/m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mín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Resistência à tração longitudinal</a:t>
                      </a:r>
                    </a:p>
                  </a:txBody>
                  <a:tcPr marT="45722" marB="45722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4,9 a 5,6 kN/m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2,48 kN/m (mín.)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3,60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/m (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mín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T="45722" marB="45722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DEB29073-1462-FB48-9978-F65560A58AA6}"/>
              </a:ext>
            </a:extLst>
          </p:cNvPr>
          <p:cNvSpPr txBox="1">
            <a:spLocks/>
          </p:cNvSpPr>
          <p:nvPr/>
        </p:nvSpPr>
        <p:spPr>
          <a:xfrm>
            <a:off x="838994" y="312307"/>
            <a:ext cx="10515600" cy="8767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b="1" dirty="0"/>
              <a:t>Se for utilizar tabela:</a:t>
            </a:r>
          </a:p>
        </p:txBody>
      </p:sp>
    </p:spTree>
    <p:extLst>
      <p:ext uri="{BB962C8B-B14F-4D97-AF65-F5344CB8AC3E}">
        <p14:creationId xmlns:p14="http://schemas.microsoft.com/office/powerpoint/2010/main" val="365637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590FE-1972-954F-BF3D-2178EFE7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DNA humano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27600A8-CEDA-7046-AA0D-DFF404165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468" y="1347109"/>
            <a:ext cx="4946650" cy="4946650"/>
          </a:xfr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D1FC56F-7B9F-0C47-905D-9EEA9A774E2C}"/>
              </a:ext>
            </a:extLst>
          </p:cNvPr>
          <p:cNvSpPr/>
          <p:nvPr/>
        </p:nvSpPr>
        <p:spPr>
          <a:xfrm>
            <a:off x="6227569" y="2443217"/>
            <a:ext cx="53899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ut labore et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nisi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aute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irure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reprehenderit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voluptate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cillum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fugiat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sunt in culpa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id est</a:t>
            </a:r>
            <a:r>
              <a:rPr lang="pt-BR" dirty="0"/>
              <a:t> </a:t>
            </a:r>
            <a:r>
              <a:rPr lang="pt-BR" dirty="0" err="1"/>
              <a:t>laborum</a:t>
            </a:r>
            <a:r>
              <a:rPr lang="pt-BR" dirty="0"/>
              <a:t>.</a:t>
            </a: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id="{0F161A55-CD22-D541-B847-BB162B7D5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68" y="6348643"/>
            <a:ext cx="74996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Fonte: </a:t>
            </a:r>
            <a:r>
              <a:rPr lang="pt-BR" alt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Amabis</a:t>
            </a: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Biologia Molecular</a:t>
            </a:r>
            <a:endParaRPr lang="pt-BR" altLang="pt-B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2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8074BA1-4496-6C4E-A0C3-115470E6198C}"/>
              </a:ext>
            </a:extLst>
          </p:cNvPr>
          <p:cNvSpPr/>
          <p:nvPr/>
        </p:nvSpPr>
        <p:spPr>
          <a:xfrm>
            <a:off x="0" y="6058722"/>
            <a:ext cx="12192000" cy="799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1B0FEA-A304-5545-AF0C-B39C12B2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Usar citações e 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BF6587-716F-2C47-B820-2875C1375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246"/>
            <a:ext cx="10515600" cy="388733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 avaliação inicial de um paciente com hipertensão arterial sistêmica (HAS) inclui a confirmação do diagnóstico, a suspeição e a identificação de causa secundária, além da avaliação do risco CV. As lesões de órgão-alvo (LOA) e doenças associadas também devem ser investigadas. Fazem parte dessa avaliação a medição da PA no consultório e/ou fora dele, utilizando-se técnica adequada e equipamentos validados, história médica (pessoal e familiar), exame físico e investigação clínica e laboratorial (BRITO, 2016).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C028DC-F0D3-844A-B3BD-E5222EA0973B}"/>
              </a:ext>
            </a:extLst>
          </p:cNvPr>
          <p:cNvSpPr txBox="1"/>
          <p:nvPr/>
        </p:nvSpPr>
        <p:spPr>
          <a:xfrm>
            <a:off x="838200" y="6135195"/>
            <a:ext cx="10942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BRITO, Edson Vianna.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 alta tem cura: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livro prático de consulta diária. 6. ed. atual. São Paulo: Atheneu, 2016. 288 p.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6A5A5B-EF82-9F4F-BBCC-BB8F3597FC83}"/>
              </a:ext>
            </a:extLst>
          </p:cNvPr>
          <p:cNvSpPr txBox="1"/>
          <p:nvPr/>
        </p:nvSpPr>
        <p:spPr>
          <a:xfrm>
            <a:off x="1934054" y="5326050"/>
            <a:ext cx="850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 você pode fazer a referência completa com uma tarja como mostrado abaixo:)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776F1D-C458-4742-BD91-30B8CE5F2E02}"/>
              </a:ext>
            </a:extLst>
          </p:cNvPr>
          <p:cNvSpPr txBox="1"/>
          <p:nvPr/>
        </p:nvSpPr>
        <p:spPr>
          <a:xfrm>
            <a:off x="5144323" y="4498049"/>
            <a:ext cx="3035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 ponto final só aparece no fim mesmo!!!)</a:t>
            </a:r>
          </a:p>
        </p:txBody>
      </p:sp>
    </p:spTree>
    <p:extLst>
      <p:ext uri="{BB962C8B-B14F-4D97-AF65-F5344CB8AC3E}">
        <p14:creationId xmlns:p14="http://schemas.microsoft.com/office/powerpoint/2010/main" val="1297544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61281-AAE8-1C49-ADCE-6B2718A7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Mostre os seus dados com gráficos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0A83E2-468B-9944-AC4A-45F4E0A9A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582" y="1112266"/>
            <a:ext cx="3504224" cy="1516634"/>
          </a:xfrm>
        </p:spPr>
        <p:txBody>
          <a:bodyPr>
            <a:normAutofit fontScale="55000" lnSpcReduction="20000"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Gráficos limpos e que você saiba explicar. Não cole gráficos como você vê nesta página por mais bem, feito que estejam. Isso desqualifica o seu trabalho.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</a:rPr>
              <a:t>Lembre-se que os gráficos podem ser chamados de “Ilustração” ou “Figuras”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7B3365-1330-454E-9C0F-8188D67F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9" y="1321439"/>
            <a:ext cx="4098131" cy="4893430"/>
          </a:xfrm>
          <a:prstGeom prst="rect">
            <a:avLst/>
          </a:prstGeom>
        </p:spPr>
      </p:pic>
      <p:sp>
        <p:nvSpPr>
          <p:cNvPr id="6" name="CaixaDeTexto 3">
            <a:extLst>
              <a:ext uri="{FF2B5EF4-FFF2-40B4-BE49-F238E27FC236}">
                <a16:creationId xmlns:a16="http://schemas.microsoft.com/office/drawing/2014/main" id="{CD42149F-475D-DA49-B05D-F8BBEED1F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613" y="6294454"/>
            <a:ext cx="33237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Figura 2: </a:t>
            </a: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Prevalência de </a:t>
            </a:r>
            <a:r>
              <a:rPr lang="pt-BR" altLang="pt-BR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Pré</a:t>
            </a:r>
            <a:r>
              <a:rPr lang="pt-BR" altLang="pt-B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-hipertensão</a:t>
            </a:r>
            <a:endParaRPr lang="pt-BR" altLang="pt-B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924</Words>
  <Application>Microsoft Macintosh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Regular</vt:lpstr>
      <vt:lpstr>Calibri</vt:lpstr>
      <vt:lpstr>Times New Roman</vt:lpstr>
      <vt:lpstr>Tema do Office</vt:lpstr>
      <vt:lpstr>Título do Trabalho</vt:lpstr>
      <vt:lpstr>Introdução</vt:lpstr>
      <vt:lpstr>Objetivos</vt:lpstr>
      <vt:lpstr>Metodologia</vt:lpstr>
      <vt:lpstr>Título do Slide</vt:lpstr>
      <vt:lpstr>Apresentação do PowerPoint</vt:lpstr>
      <vt:lpstr>O DNA humano</vt:lpstr>
      <vt:lpstr>Usar citações e referências</vt:lpstr>
      <vt:lpstr>Mostre os seus dados com gráficos</vt:lpstr>
      <vt:lpstr>Gráficos como Fluxogramas</vt:lpstr>
      <vt:lpstr>Considerações Finais</vt:lpstr>
      <vt:lpstr>Referências</vt:lpstr>
      <vt:lpstr>Obrigado!</vt:lpstr>
      <vt:lpstr>Obrigado!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musse jereissati</dc:creator>
  <cp:lastModifiedBy>musse jereissati</cp:lastModifiedBy>
  <cp:revision>17</cp:revision>
  <dcterms:created xsi:type="dcterms:W3CDTF">2018-04-15T18:42:36Z</dcterms:created>
  <dcterms:modified xsi:type="dcterms:W3CDTF">2018-04-15T20:18:59Z</dcterms:modified>
</cp:coreProperties>
</file>